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6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57B79-7437-4118-BFD4-0979C26EBFBA}" v="17" dt="2024-06-27T11:53:55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PAYET" userId="9e4c3ac0-32a8-4d1e-88e4-1e937e02d2de" providerId="ADAL" clId="{17257B79-7437-4118-BFD4-0979C26EBFBA}"/>
    <pc:docChg chg="undo custSel addSld delSld modSld">
      <pc:chgData name="Vanessa PAYET" userId="9e4c3ac0-32a8-4d1e-88e4-1e937e02d2de" providerId="ADAL" clId="{17257B79-7437-4118-BFD4-0979C26EBFBA}" dt="2024-07-15T12:54:06.753" v="971" actId="2696"/>
      <pc:docMkLst>
        <pc:docMk/>
      </pc:docMkLst>
      <pc:sldChg chg="addSp delSp modSp mod">
        <pc:chgData name="Vanessa PAYET" userId="9e4c3ac0-32a8-4d1e-88e4-1e937e02d2de" providerId="ADAL" clId="{17257B79-7437-4118-BFD4-0979C26EBFBA}" dt="2024-06-20T09:29:54.248" v="62" actId="164"/>
        <pc:sldMkLst>
          <pc:docMk/>
          <pc:sldMk cId="2323342943" sldId="256"/>
        </pc:sldMkLst>
        <pc:grpChg chg="add mod">
          <ac:chgData name="Vanessa PAYET" userId="9e4c3ac0-32a8-4d1e-88e4-1e937e02d2de" providerId="ADAL" clId="{17257B79-7437-4118-BFD4-0979C26EBFBA}" dt="2024-06-20T09:29:54.248" v="62" actId="164"/>
          <ac:grpSpMkLst>
            <pc:docMk/>
            <pc:sldMk cId="2323342943" sldId="256"/>
            <ac:grpSpMk id="9" creationId="{33637E40-A1E0-9D0C-D791-5A56C8A69B38}"/>
          </ac:grpSpMkLst>
        </pc:grpChg>
        <pc:picChg chg="add mod">
          <ac:chgData name="Vanessa PAYET" userId="9e4c3ac0-32a8-4d1e-88e4-1e937e02d2de" providerId="ADAL" clId="{17257B79-7437-4118-BFD4-0979C26EBFBA}" dt="2024-06-20T09:29:54.248" v="62" actId="164"/>
          <ac:picMkLst>
            <pc:docMk/>
            <pc:sldMk cId="2323342943" sldId="256"/>
            <ac:picMk id="3" creationId="{E8B79AC5-34C3-8F10-71FE-DB0A59FE79B9}"/>
          </ac:picMkLst>
        </pc:picChg>
        <pc:picChg chg="add del mod">
          <ac:chgData name="Vanessa PAYET" userId="9e4c3ac0-32a8-4d1e-88e4-1e937e02d2de" providerId="ADAL" clId="{17257B79-7437-4118-BFD4-0979C26EBFBA}" dt="2024-06-20T09:24:21.344" v="54" actId="478"/>
          <ac:picMkLst>
            <pc:docMk/>
            <pc:sldMk cId="2323342943" sldId="256"/>
            <ac:picMk id="4" creationId="{444416FE-171B-1501-8A8F-558D2CBD3CC4}"/>
          </ac:picMkLst>
        </pc:picChg>
        <pc:picChg chg="del">
          <ac:chgData name="Vanessa PAYET" userId="9e4c3ac0-32a8-4d1e-88e4-1e937e02d2de" providerId="ADAL" clId="{17257B79-7437-4118-BFD4-0979C26EBFBA}" dt="2024-06-19T14:39:43.361" v="3" actId="478"/>
          <ac:picMkLst>
            <pc:docMk/>
            <pc:sldMk cId="2323342943" sldId="256"/>
            <ac:picMk id="5" creationId="{F8D4BD0A-7D4C-0327-9F68-01CF1BAA0DC3}"/>
          </ac:picMkLst>
        </pc:picChg>
        <pc:picChg chg="add mod">
          <ac:chgData name="Vanessa PAYET" userId="9e4c3ac0-32a8-4d1e-88e4-1e937e02d2de" providerId="ADAL" clId="{17257B79-7437-4118-BFD4-0979C26EBFBA}" dt="2024-06-20T09:29:54.248" v="62" actId="164"/>
          <ac:picMkLst>
            <pc:docMk/>
            <pc:sldMk cId="2323342943" sldId="256"/>
            <ac:picMk id="6" creationId="{9912F4F4-2C40-15D8-F9BA-1C081474A4AC}"/>
          </ac:picMkLst>
        </pc:picChg>
        <pc:picChg chg="add del mod">
          <ac:chgData name="Vanessa PAYET" userId="9e4c3ac0-32a8-4d1e-88e4-1e937e02d2de" providerId="ADAL" clId="{17257B79-7437-4118-BFD4-0979C26EBFBA}" dt="2024-06-19T14:44:04.468" v="10" actId="478"/>
          <ac:picMkLst>
            <pc:docMk/>
            <pc:sldMk cId="2323342943" sldId="256"/>
            <ac:picMk id="6" creationId="{D3F21AD3-718A-AD84-96E0-793964BDDA01}"/>
          </ac:picMkLst>
        </pc:picChg>
        <pc:picChg chg="del mod">
          <ac:chgData name="Vanessa PAYET" userId="9e4c3ac0-32a8-4d1e-88e4-1e937e02d2de" providerId="ADAL" clId="{17257B79-7437-4118-BFD4-0979C26EBFBA}" dt="2024-06-19T14:39:41.631" v="2" actId="478"/>
          <ac:picMkLst>
            <pc:docMk/>
            <pc:sldMk cId="2323342943" sldId="256"/>
            <ac:picMk id="7" creationId="{9B89BAE4-ACD1-B5AB-AC35-947526455F38}"/>
          </ac:picMkLst>
        </pc:picChg>
        <pc:picChg chg="add del mod">
          <ac:chgData name="Vanessa PAYET" userId="9e4c3ac0-32a8-4d1e-88e4-1e937e02d2de" providerId="ADAL" clId="{17257B79-7437-4118-BFD4-0979C26EBFBA}" dt="2024-06-20T09:23:56.254" v="51" actId="478"/>
          <ac:picMkLst>
            <pc:docMk/>
            <pc:sldMk cId="2323342943" sldId="256"/>
            <ac:picMk id="8" creationId="{88B2278D-E362-117D-A8CB-0B79F1C950B3}"/>
          </ac:picMkLst>
        </pc:picChg>
        <pc:picChg chg="add del mod">
          <ac:chgData name="Vanessa PAYET" userId="9e4c3ac0-32a8-4d1e-88e4-1e937e02d2de" providerId="ADAL" clId="{17257B79-7437-4118-BFD4-0979C26EBFBA}" dt="2024-06-19T14:43:51.038" v="6" actId="478"/>
          <ac:picMkLst>
            <pc:docMk/>
            <pc:sldMk cId="2323342943" sldId="256"/>
            <ac:picMk id="9" creationId="{1CEEBE43-FD99-E825-D2F6-4DB938A39101}"/>
          </ac:picMkLst>
        </pc:picChg>
        <pc:picChg chg="mod ord">
          <ac:chgData name="Vanessa PAYET" userId="9e4c3ac0-32a8-4d1e-88e4-1e937e02d2de" providerId="ADAL" clId="{17257B79-7437-4118-BFD4-0979C26EBFBA}" dt="2024-06-20T09:29:54.248" v="62" actId="164"/>
          <ac:picMkLst>
            <pc:docMk/>
            <pc:sldMk cId="2323342943" sldId="256"/>
            <ac:picMk id="11" creationId="{88A3F4F9-65FE-90AF-B68A-0EA994E5F321}"/>
          </ac:picMkLst>
        </pc:picChg>
        <pc:picChg chg="mod">
          <ac:chgData name="Vanessa PAYET" userId="9e4c3ac0-32a8-4d1e-88e4-1e937e02d2de" providerId="ADAL" clId="{17257B79-7437-4118-BFD4-0979C26EBFBA}" dt="2024-06-20T09:29:54.248" v="62" actId="164"/>
          <ac:picMkLst>
            <pc:docMk/>
            <pc:sldMk cId="2323342943" sldId="256"/>
            <ac:picMk id="13" creationId="{CD5EBFCE-F5F5-8C38-3658-4FE514B17E1C}"/>
          </ac:picMkLst>
        </pc:picChg>
      </pc:sldChg>
      <pc:sldChg chg="del">
        <pc:chgData name="Vanessa PAYET" userId="9e4c3ac0-32a8-4d1e-88e4-1e937e02d2de" providerId="ADAL" clId="{17257B79-7437-4118-BFD4-0979C26EBFBA}" dt="2024-07-15T12:54:06.753" v="971" actId="2696"/>
        <pc:sldMkLst>
          <pc:docMk/>
          <pc:sldMk cId="970289668" sldId="257"/>
        </pc:sldMkLst>
      </pc:sldChg>
      <pc:sldChg chg="addSp delSp modSp new mod">
        <pc:chgData name="Vanessa PAYET" userId="9e4c3ac0-32a8-4d1e-88e4-1e937e02d2de" providerId="ADAL" clId="{17257B79-7437-4118-BFD4-0979C26EBFBA}" dt="2024-06-27T12:17:42.447" v="962" actId="20577"/>
        <pc:sldMkLst>
          <pc:docMk/>
          <pc:sldMk cId="3816194620" sldId="258"/>
        </pc:sldMkLst>
        <pc:spChg chg="del">
          <ac:chgData name="Vanessa PAYET" userId="9e4c3ac0-32a8-4d1e-88e4-1e937e02d2de" providerId="ADAL" clId="{17257B79-7437-4118-BFD4-0979C26EBFBA}" dt="2024-06-20T12:04:54.531" v="64" actId="478"/>
          <ac:spMkLst>
            <pc:docMk/>
            <pc:sldMk cId="3816194620" sldId="258"/>
            <ac:spMk id="2" creationId="{D00606B6-C05D-96BE-0902-1B1F215CBAFE}"/>
          </ac:spMkLst>
        </pc:spChg>
        <pc:spChg chg="del">
          <ac:chgData name="Vanessa PAYET" userId="9e4c3ac0-32a8-4d1e-88e4-1e937e02d2de" providerId="ADAL" clId="{17257B79-7437-4118-BFD4-0979C26EBFBA}" dt="2024-06-20T12:04:56.182" v="65" actId="478"/>
          <ac:spMkLst>
            <pc:docMk/>
            <pc:sldMk cId="3816194620" sldId="258"/>
            <ac:spMk id="3" creationId="{D6FAE967-4262-446B-AB96-E924851A1DDC}"/>
          </ac:spMkLst>
        </pc:spChg>
        <pc:spChg chg="add mod">
          <ac:chgData name="Vanessa PAYET" userId="9e4c3ac0-32a8-4d1e-88e4-1e937e02d2de" providerId="ADAL" clId="{17257B79-7437-4118-BFD4-0979C26EBFBA}" dt="2024-06-20T12:11:32.770" v="123" actId="14100"/>
          <ac:spMkLst>
            <pc:docMk/>
            <pc:sldMk cId="3816194620" sldId="258"/>
            <ac:spMk id="6" creationId="{92E12A6A-D18A-7C17-C661-2F37C370C563}"/>
          </ac:spMkLst>
        </pc:spChg>
        <pc:spChg chg="add mod">
          <ac:chgData name="Vanessa PAYET" userId="9e4c3ac0-32a8-4d1e-88e4-1e937e02d2de" providerId="ADAL" clId="{17257B79-7437-4118-BFD4-0979C26EBFBA}" dt="2024-06-20T12:22:11.028" v="195" actId="1076"/>
          <ac:spMkLst>
            <pc:docMk/>
            <pc:sldMk cId="3816194620" sldId="258"/>
            <ac:spMk id="9" creationId="{DEC6E2F7-87D5-BEE4-7E52-67EFA6411946}"/>
          </ac:spMkLst>
        </pc:spChg>
        <pc:spChg chg="add mod">
          <ac:chgData name="Vanessa PAYET" userId="9e4c3ac0-32a8-4d1e-88e4-1e937e02d2de" providerId="ADAL" clId="{17257B79-7437-4118-BFD4-0979C26EBFBA}" dt="2024-06-20T12:13:01.454" v="132" actId="1076"/>
          <ac:spMkLst>
            <pc:docMk/>
            <pc:sldMk cId="3816194620" sldId="258"/>
            <ac:spMk id="10" creationId="{A293B0CA-FC08-0DAB-B5DA-DFC158F1515D}"/>
          </ac:spMkLst>
        </pc:spChg>
        <pc:spChg chg="add mod">
          <ac:chgData name="Vanessa PAYET" userId="9e4c3ac0-32a8-4d1e-88e4-1e937e02d2de" providerId="ADAL" clId="{17257B79-7437-4118-BFD4-0979C26EBFBA}" dt="2024-06-20T12:17:00.149" v="152" actId="1076"/>
          <ac:spMkLst>
            <pc:docMk/>
            <pc:sldMk cId="3816194620" sldId="258"/>
            <ac:spMk id="11" creationId="{CEF61393-BC7F-BAC7-D9FF-A2AD990E0209}"/>
          </ac:spMkLst>
        </pc:spChg>
        <pc:spChg chg="add mod">
          <ac:chgData name="Vanessa PAYET" userId="9e4c3ac0-32a8-4d1e-88e4-1e937e02d2de" providerId="ADAL" clId="{17257B79-7437-4118-BFD4-0979C26EBFBA}" dt="2024-06-20T12:22:16.233" v="196" actId="1076"/>
          <ac:spMkLst>
            <pc:docMk/>
            <pc:sldMk cId="3816194620" sldId="258"/>
            <ac:spMk id="14" creationId="{D6A3CBFA-C4B3-39DA-CEC0-B861150E6C74}"/>
          </ac:spMkLst>
        </pc:spChg>
        <pc:spChg chg="add mod">
          <ac:chgData name="Vanessa PAYET" userId="9e4c3ac0-32a8-4d1e-88e4-1e937e02d2de" providerId="ADAL" clId="{17257B79-7437-4118-BFD4-0979C26EBFBA}" dt="2024-06-20T12:21:34.408" v="162" actId="1076"/>
          <ac:spMkLst>
            <pc:docMk/>
            <pc:sldMk cId="3816194620" sldId="258"/>
            <ac:spMk id="15" creationId="{9994C1D7-B3C2-8293-D93C-EFFCD34FE3B1}"/>
          </ac:spMkLst>
        </pc:spChg>
        <pc:spChg chg="add mod">
          <ac:chgData name="Vanessa PAYET" userId="9e4c3ac0-32a8-4d1e-88e4-1e937e02d2de" providerId="ADAL" clId="{17257B79-7437-4118-BFD4-0979C26EBFBA}" dt="2024-06-27T12:17:42.447" v="962" actId="20577"/>
          <ac:spMkLst>
            <pc:docMk/>
            <pc:sldMk cId="3816194620" sldId="258"/>
            <ac:spMk id="16" creationId="{57D58029-08BF-9AD5-2C86-3B18C53B572F}"/>
          </ac:spMkLst>
        </pc:spChg>
        <pc:spChg chg="add mod">
          <ac:chgData name="Vanessa PAYET" userId="9e4c3ac0-32a8-4d1e-88e4-1e937e02d2de" providerId="ADAL" clId="{17257B79-7437-4118-BFD4-0979C26EBFBA}" dt="2024-06-20T12:23:16.167" v="227" actId="1076"/>
          <ac:spMkLst>
            <pc:docMk/>
            <pc:sldMk cId="3816194620" sldId="258"/>
            <ac:spMk id="17" creationId="{69A860CF-3A84-BC20-81D0-64835E6AEEFC}"/>
          </ac:spMkLst>
        </pc:spChg>
        <pc:spChg chg="add del mod">
          <ac:chgData name="Vanessa PAYET" userId="9e4c3ac0-32a8-4d1e-88e4-1e937e02d2de" providerId="ADAL" clId="{17257B79-7437-4118-BFD4-0979C26EBFBA}" dt="2024-06-27T11:53:45.755" v="893" actId="21"/>
          <ac:spMkLst>
            <pc:docMk/>
            <pc:sldMk cId="3816194620" sldId="258"/>
            <ac:spMk id="27" creationId="{6DE2CA2F-3093-8101-18A2-2C822BC37887}"/>
          </ac:spMkLst>
        </pc:spChg>
        <pc:picChg chg="add mod modCrop">
          <ac:chgData name="Vanessa PAYET" userId="9e4c3ac0-32a8-4d1e-88e4-1e937e02d2de" providerId="ADAL" clId="{17257B79-7437-4118-BFD4-0979C26EBFBA}" dt="2024-06-20T12:09:55.834" v="81" actId="12788"/>
          <ac:picMkLst>
            <pc:docMk/>
            <pc:sldMk cId="3816194620" sldId="258"/>
            <ac:picMk id="5" creationId="{F5DB5756-6F07-3626-C929-381527F10D49}"/>
          </ac:picMkLst>
        </pc:picChg>
        <pc:picChg chg="add del mod">
          <ac:chgData name="Vanessa PAYET" userId="9e4c3ac0-32a8-4d1e-88e4-1e937e02d2de" providerId="ADAL" clId="{17257B79-7437-4118-BFD4-0979C26EBFBA}" dt="2024-06-20T12:12:15.133" v="127" actId="478"/>
          <ac:picMkLst>
            <pc:docMk/>
            <pc:sldMk cId="3816194620" sldId="258"/>
            <ac:picMk id="8" creationId="{9798678F-75A8-77A1-CF46-E6920E5D2574}"/>
          </ac:picMkLst>
        </pc:picChg>
        <pc:cxnChg chg="add mod">
          <ac:chgData name="Vanessa PAYET" userId="9e4c3ac0-32a8-4d1e-88e4-1e937e02d2de" providerId="ADAL" clId="{17257B79-7437-4118-BFD4-0979C26EBFBA}" dt="2024-06-20T12:22:24.088" v="207" actId="1036"/>
          <ac:cxnSpMkLst>
            <pc:docMk/>
            <pc:sldMk cId="3816194620" sldId="258"/>
            <ac:cxnSpMk id="13" creationId="{20022D1F-0A05-23F1-0586-532F5383D7E5}"/>
          </ac:cxnSpMkLst>
        </pc:cxnChg>
        <pc:cxnChg chg="add mod">
          <ac:chgData name="Vanessa PAYET" userId="9e4c3ac0-32a8-4d1e-88e4-1e937e02d2de" providerId="ADAL" clId="{17257B79-7437-4118-BFD4-0979C26EBFBA}" dt="2024-06-20T12:22:36.147" v="212" actId="14100"/>
          <ac:cxnSpMkLst>
            <pc:docMk/>
            <pc:sldMk cId="3816194620" sldId="258"/>
            <ac:cxnSpMk id="18" creationId="{0E0BF8EE-B8F1-F82C-A84F-1594C703A106}"/>
          </ac:cxnSpMkLst>
        </pc:cxnChg>
        <pc:cxnChg chg="add mod">
          <ac:chgData name="Vanessa PAYET" userId="9e4c3ac0-32a8-4d1e-88e4-1e937e02d2de" providerId="ADAL" clId="{17257B79-7437-4118-BFD4-0979C26EBFBA}" dt="2024-06-20T12:23:03.957" v="223" actId="1036"/>
          <ac:cxnSpMkLst>
            <pc:docMk/>
            <pc:sldMk cId="3816194620" sldId="258"/>
            <ac:cxnSpMk id="22" creationId="{BDEDDB42-15E9-36A0-E5FB-0468BCDC59B0}"/>
          </ac:cxnSpMkLst>
        </pc:cxnChg>
        <pc:cxnChg chg="add mod">
          <ac:chgData name="Vanessa PAYET" userId="9e4c3ac0-32a8-4d1e-88e4-1e937e02d2de" providerId="ADAL" clId="{17257B79-7437-4118-BFD4-0979C26EBFBA}" dt="2024-06-20T12:23:13.097" v="226" actId="14100"/>
          <ac:cxnSpMkLst>
            <pc:docMk/>
            <pc:sldMk cId="3816194620" sldId="258"/>
            <ac:cxnSpMk id="24" creationId="{0E8215A4-3053-F674-215C-FC0F0E27212B}"/>
          </ac:cxnSpMkLst>
        </pc:cxnChg>
      </pc:sldChg>
      <pc:sldChg chg="add">
        <pc:chgData name="Vanessa PAYET" userId="9e4c3ac0-32a8-4d1e-88e4-1e937e02d2de" providerId="ADAL" clId="{17257B79-7437-4118-BFD4-0979C26EBFBA}" dt="2024-06-20T12:24:30.325" v="228" actId="2890"/>
        <pc:sldMkLst>
          <pc:docMk/>
          <pc:sldMk cId="1684372414" sldId="259"/>
        </pc:sldMkLst>
      </pc:sldChg>
      <pc:sldChg chg="addSp delSp modSp new mod">
        <pc:chgData name="Vanessa PAYET" userId="9e4c3ac0-32a8-4d1e-88e4-1e937e02d2de" providerId="ADAL" clId="{17257B79-7437-4118-BFD4-0979C26EBFBA}" dt="2024-06-27T12:19:44.834" v="970" actId="20577"/>
        <pc:sldMkLst>
          <pc:docMk/>
          <pc:sldMk cId="2185614914" sldId="260"/>
        </pc:sldMkLst>
        <pc:spChg chg="del">
          <ac:chgData name="Vanessa PAYET" userId="9e4c3ac0-32a8-4d1e-88e4-1e937e02d2de" providerId="ADAL" clId="{17257B79-7437-4118-BFD4-0979C26EBFBA}" dt="2024-06-27T11:53:52.606" v="895" actId="478"/>
          <ac:spMkLst>
            <pc:docMk/>
            <pc:sldMk cId="2185614914" sldId="260"/>
            <ac:spMk id="2" creationId="{B36D9FA7-B296-04A9-9D32-72FADFE2781A}"/>
          </ac:spMkLst>
        </pc:spChg>
        <pc:spChg chg="del">
          <ac:chgData name="Vanessa PAYET" userId="9e4c3ac0-32a8-4d1e-88e4-1e937e02d2de" providerId="ADAL" clId="{17257B79-7437-4118-BFD4-0979C26EBFBA}" dt="2024-06-27T11:53:54.380" v="896" actId="478"/>
          <ac:spMkLst>
            <pc:docMk/>
            <pc:sldMk cId="2185614914" sldId="260"/>
            <ac:spMk id="3" creationId="{8CEEB910-D2A1-99D4-E974-0BE989D5E358}"/>
          </ac:spMkLst>
        </pc:spChg>
        <pc:spChg chg="add mod">
          <ac:chgData name="Vanessa PAYET" userId="9e4c3ac0-32a8-4d1e-88e4-1e937e02d2de" providerId="ADAL" clId="{17257B79-7437-4118-BFD4-0979C26EBFBA}" dt="2024-06-27T12:19:44.834" v="970" actId="20577"/>
          <ac:spMkLst>
            <pc:docMk/>
            <pc:sldMk cId="2185614914" sldId="260"/>
            <ac:spMk id="27" creationId="{6DE2CA2F-3093-8101-18A2-2C822BC378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72ADC-CF9D-59A3-68B8-3CD4F110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928289-4A17-B2E9-E641-F00FCAC46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F9077D-D43E-1593-446E-CDAE4DEE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E57-B0EB-4E04-9D35-E6FC8DBD284D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66F491-8DC7-A88A-6577-FE95CC40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EBEFE9-E3BD-F0B6-0A81-51C407EE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AAC-1B41-4276-B4D8-00FA271B4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55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6C6A0-70E3-A8FC-5060-8610A60A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79B598-D406-A1BE-1B4B-1467C9971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204355-2567-B139-4422-D9D3466E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E57-B0EB-4E04-9D35-E6FC8DBD284D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484147-0B8E-CDF0-696E-A1B21A3C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2CD357-C1F2-050B-7622-FBCBA673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AAC-1B41-4276-B4D8-00FA271B4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84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9A9DCD-BC9A-EF4D-2DFD-15CBDA961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412683-EA00-8CFE-8427-8BF5A1944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368374-E83A-8B8F-2C42-1C93F606E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E57-B0EB-4E04-9D35-E6FC8DBD284D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FF3BA4-E4BA-9016-CE71-C6D887B4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BB8FDB-6723-A492-A268-72F7A672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AAC-1B41-4276-B4D8-00FA271B4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26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77489-BD9D-E01E-3C2B-A73DE890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4401AA-046F-C46D-FCB5-50A9B8345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959D78-BAAD-EF66-E45F-192778E9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E57-B0EB-4E04-9D35-E6FC8DBD284D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129F16-74DF-2DFC-CC67-D1DD2E93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3CD05D-C380-E387-3D26-51FD23CF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AAC-1B41-4276-B4D8-00FA271B4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26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7C6768-D199-631B-50EA-BFD43B98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E16877-F603-C14E-D4B3-9E5F35579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29AC6-C980-B4CE-2E41-7F5939B3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E57-B0EB-4E04-9D35-E6FC8DBD284D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362CC6-0B60-E538-0D02-CA173504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ACD95-FB70-5816-BA23-89820A15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AAC-1B41-4276-B4D8-00FA271B4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60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D133D-E919-D4F2-17EF-7BC81397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A3ABC1-F379-D76E-B4C2-FE520E1B3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A1555A-6FED-19F4-6972-5FD4202D0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59BF9-416B-146E-9CE7-C11F9A78A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E57-B0EB-4E04-9D35-E6FC8DBD284D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7AB11F-7C93-1891-DCBD-007B485F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3C1028-0280-5B53-B400-6B194480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AAC-1B41-4276-B4D8-00FA271B4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75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E407C3-7B0E-607B-41C9-6F3A2751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3287C2-3A1D-6E01-4B6A-FA4D0CB9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F99FE4-CDB7-61E0-33F3-078C6C544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C0D549-4FA8-E8E3-B489-299238C6C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3242FC7-B85C-37B9-388D-361408AF2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940C2A2-1F5E-619A-94E4-51265592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E57-B0EB-4E04-9D35-E6FC8DBD284D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D645D83-AFCF-ED2C-4F4C-1789B410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67D0C0-9598-8530-0482-077A019C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AAC-1B41-4276-B4D8-00FA271B4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66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679D9-27E8-032F-80BE-61DE600D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4712AF-004F-F3D5-FBE2-82C12651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E57-B0EB-4E04-9D35-E6FC8DBD284D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80AEC1-784F-9F9E-E851-814966CA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BC8878-490A-B45A-766D-E071B864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AAC-1B41-4276-B4D8-00FA271B4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74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7B6E82-2685-FA0D-8D3C-0ED85ABC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E57-B0EB-4E04-9D35-E6FC8DBD284D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79348E9-4CCB-4BAD-8B14-DC7DF724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8D0666-95B7-3E7E-A426-C155CF17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AAC-1B41-4276-B4D8-00FA271B4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66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249F5-F643-2169-8E82-E154DA6A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736362-2D0A-CB70-3426-862E62F4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8678A6-C228-75ED-1186-F2F2C0CB8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AC2BF2-47FE-6760-6C07-64C31E4E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E57-B0EB-4E04-9D35-E6FC8DBD284D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0D45CA-0A0F-A95C-1E5B-1E88A9AA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DCAB67-1D81-366F-5D58-09C566E47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AAC-1B41-4276-B4D8-00FA271B4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79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A0C4F9-6368-A564-64CC-44F14CB29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43EBF09-DDA1-1BD6-EAF8-4325B9A84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009698-494E-3314-E268-4EE62B8C4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7FF23E-CCD7-5715-6F78-512E1F43D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E57-B0EB-4E04-9D35-E6FC8DBD284D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AAB6A6-B9EA-B8BC-5C2E-67066708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DF8343-3829-7DAC-0393-6BEA255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8AAC-1B41-4276-B4D8-00FA271B4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23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8C563C-5CFB-3592-E3B9-01D2C1D8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29E819-A59C-9F4D-A532-5197AC0E2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E8C58-7C0F-BEB6-6880-F7545657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B4DE57-B0EB-4E04-9D35-E6FC8DBD284D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B5B588-0806-1EA8-F46C-FDF8B9EE1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2779D9-5484-3592-5323-C4F0E2CA2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BF8AAC-1B41-4276-B4D8-00FA271B4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27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33637E40-A1E0-9D0C-D791-5A56C8A69B38}"/>
              </a:ext>
            </a:extLst>
          </p:cNvPr>
          <p:cNvGrpSpPr/>
          <p:nvPr/>
        </p:nvGrpSpPr>
        <p:grpSpPr>
          <a:xfrm>
            <a:off x="20" y="10"/>
            <a:ext cx="12191980" cy="6857990"/>
            <a:chOff x="20" y="10"/>
            <a:chExt cx="12191980" cy="6857990"/>
          </a:xfrm>
        </p:grpSpPr>
        <p:pic>
          <p:nvPicPr>
            <p:cNvPr id="13" name="Image 12" descr="Gros plan de la personne écrivant">
              <a:extLst>
                <a:ext uri="{FF2B5EF4-FFF2-40B4-BE49-F238E27FC236}">
                  <a16:creationId xmlns:a16="http://schemas.microsoft.com/office/drawing/2014/main" id="{CD5EBFCE-F5F5-8C38-3658-4FE514B17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7" r="-2" b="26535"/>
            <a:stretch/>
          </p:blipFill>
          <p:spPr>
            <a:xfrm>
              <a:off x="4493436" y="243"/>
              <a:ext cx="7698564" cy="3346705"/>
            </a:xfrm>
            <a:custGeom>
              <a:avLst/>
              <a:gdLst/>
              <a:ahLst/>
              <a:cxnLst/>
              <a:rect l="l" t="t" r="r" b="b"/>
              <a:pathLst>
                <a:path w="7698564" h="3346705">
                  <a:moveTo>
                    <a:pt x="1549963" y="0"/>
                  </a:moveTo>
                  <a:lnTo>
                    <a:pt x="1555540" y="0"/>
                  </a:lnTo>
                  <a:lnTo>
                    <a:pt x="2621768" y="0"/>
                  </a:lnTo>
                  <a:lnTo>
                    <a:pt x="6451640" y="0"/>
                  </a:lnTo>
                  <a:lnTo>
                    <a:pt x="6451640" y="479"/>
                  </a:lnTo>
                  <a:lnTo>
                    <a:pt x="7698564" y="479"/>
                  </a:lnTo>
                  <a:lnTo>
                    <a:pt x="7698564" y="3346705"/>
                  </a:lnTo>
                  <a:lnTo>
                    <a:pt x="0" y="3346705"/>
                  </a:lnTo>
                  <a:close/>
                </a:path>
              </a:pathLst>
            </a:custGeom>
          </p:spPr>
        </p:pic>
        <p:pic>
          <p:nvPicPr>
            <p:cNvPr id="3" name="Image 2" descr="Ingénieur programmant un robot dans une usine de robotique">
              <a:extLst>
                <a:ext uri="{FF2B5EF4-FFF2-40B4-BE49-F238E27FC236}">
                  <a16:creationId xmlns:a16="http://schemas.microsoft.com/office/drawing/2014/main" id="{E8B79AC5-34C3-8F10-71FE-DB0A59FE79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50" r="-3" b="3085"/>
            <a:stretch/>
          </p:blipFill>
          <p:spPr>
            <a:xfrm>
              <a:off x="20" y="10"/>
              <a:ext cx="5859777" cy="3346695"/>
            </a:xfrm>
            <a:custGeom>
              <a:avLst/>
              <a:gdLst/>
              <a:ahLst/>
              <a:cxnLst/>
              <a:rect l="l" t="t" r="r" b="b"/>
              <a:pathLst>
                <a:path w="5859797" h="3346705">
                  <a:moveTo>
                    <a:pt x="0" y="0"/>
                  </a:moveTo>
                  <a:lnTo>
                    <a:pt x="5859797" y="0"/>
                  </a:lnTo>
                  <a:lnTo>
                    <a:pt x="4309834" y="3346705"/>
                  </a:lnTo>
                  <a:lnTo>
                    <a:pt x="4304257" y="3346705"/>
                  </a:lnTo>
                  <a:lnTo>
                    <a:pt x="3238029" y="3346705"/>
                  </a:lnTo>
                  <a:lnTo>
                    <a:pt x="0" y="3346705"/>
                  </a:lnTo>
                  <a:close/>
                </a:path>
              </a:pathLst>
            </a:custGeom>
          </p:spPr>
        </p:pic>
        <p:pic>
          <p:nvPicPr>
            <p:cNvPr id="6" name="Image 5" descr="Camions près d’un entrepôt">
              <a:extLst>
                <a:ext uri="{FF2B5EF4-FFF2-40B4-BE49-F238E27FC236}">
                  <a16:creationId xmlns:a16="http://schemas.microsoft.com/office/drawing/2014/main" id="{9912F4F4-2C40-15D8-F9BA-1C081474A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13" r="2" b="8078"/>
            <a:stretch/>
          </p:blipFill>
          <p:spPr>
            <a:xfrm>
              <a:off x="6350089" y="3511295"/>
              <a:ext cx="5841911" cy="3346705"/>
            </a:xfrm>
            <a:custGeom>
              <a:avLst/>
              <a:gdLst/>
              <a:ahLst/>
              <a:cxnLst/>
              <a:rect l="l" t="t" r="r" b="b"/>
              <a:pathLst>
                <a:path w="5841911" h="3346705">
                  <a:moveTo>
                    <a:pt x="1549963" y="0"/>
                  </a:moveTo>
                  <a:lnTo>
                    <a:pt x="1555540" y="0"/>
                  </a:lnTo>
                  <a:lnTo>
                    <a:pt x="2621768" y="0"/>
                  </a:lnTo>
                  <a:lnTo>
                    <a:pt x="5841911" y="0"/>
                  </a:lnTo>
                  <a:lnTo>
                    <a:pt x="5841911" y="3346705"/>
                  </a:lnTo>
                  <a:lnTo>
                    <a:pt x="0" y="3346705"/>
                  </a:lnTo>
                  <a:close/>
                </a:path>
              </a:pathLst>
            </a:custGeom>
          </p:spPr>
        </p:pic>
        <p:pic>
          <p:nvPicPr>
            <p:cNvPr id="11" name="Image 10" descr="Boîtes en carton placées sur un convoyeur">
              <a:extLst>
                <a:ext uri="{FF2B5EF4-FFF2-40B4-BE49-F238E27FC236}">
                  <a16:creationId xmlns:a16="http://schemas.microsoft.com/office/drawing/2014/main" id="{88A3F4F9-65FE-90AF-B68A-0EA994E5F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69" r="-2" b="12903"/>
            <a:stretch/>
          </p:blipFill>
          <p:spPr>
            <a:xfrm>
              <a:off x="20" y="3511295"/>
              <a:ext cx="7698544" cy="3346705"/>
            </a:xfrm>
            <a:custGeom>
              <a:avLst/>
              <a:gdLst/>
              <a:ahLst/>
              <a:cxnLst/>
              <a:rect l="l" t="t" r="r" b="b"/>
              <a:pathLst>
                <a:path w="7698564" h="3346705">
                  <a:moveTo>
                    <a:pt x="0" y="0"/>
                  </a:moveTo>
                  <a:lnTo>
                    <a:pt x="7698564" y="0"/>
                  </a:lnTo>
                  <a:lnTo>
                    <a:pt x="6148601" y="3346705"/>
                  </a:lnTo>
                  <a:lnTo>
                    <a:pt x="6143024" y="3346705"/>
                  </a:lnTo>
                  <a:lnTo>
                    <a:pt x="5076796" y="3346705"/>
                  </a:lnTo>
                  <a:lnTo>
                    <a:pt x="1246924" y="3346705"/>
                  </a:lnTo>
                  <a:lnTo>
                    <a:pt x="1246924" y="3346226"/>
                  </a:lnTo>
                  <a:lnTo>
                    <a:pt x="0" y="3346226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32334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33637E40-A1E0-9D0C-D791-5A56C8A69B38}"/>
              </a:ext>
            </a:extLst>
          </p:cNvPr>
          <p:cNvGrpSpPr/>
          <p:nvPr/>
        </p:nvGrpSpPr>
        <p:grpSpPr>
          <a:xfrm>
            <a:off x="20" y="10"/>
            <a:ext cx="12191980" cy="6857990"/>
            <a:chOff x="20" y="10"/>
            <a:chExt cx="12191980" cy="6857990"/>
          </a:xfrm>
        </p:grpSpPr>
        <p:pic>
          <p:nvPicPr>
            <p:cNvPr id="13" name="Image 12" descr="Gros plan de la personne écrivant">
              <a:extLst>
                <a:ext uri="{FF2B5EF4-FFF2-40B4-BE49-F238E27FC236}">
                  <a16:creationId xmlns:a16="http://schemas.microsoft.com/office/drawing/2014/main" id="{CD5EBFCE-F5F5-8C38-3658-4FE514B17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7" r="-2" b="26535"/>
            <a:stretch/>
          </p:blipFill>
          <p:spPr>
            <a:xfrm>
              <a:off x="4493436" y="243"/>
              <a:ext cx="7698564" cy="3346705"/>
            </a:xfrm>
            <a:custGeom>
              <a:avLst/>
              <a:gdLst/>
              <a:ahLst/>
              <a:cxnLst/>
              <a:rect l="l" t="t" r="r" b="b"/>
              <a:pathLst>
                <a:path w="7698564" h="3346705">
                  <a:moveTo>
                    <a:pt x="1549963" y="0"/>
                  </a:moveTo>
                  <a:lnTo>
                    <a:pt x="1555540" y="0"/>
                  </a:lnTo>
                  <a:lnTo>
                    <a:pt x="2621768" y="0"/>
                  </a:lnTo>
                  <a:lnTo>
                    <a:pt x="6451640" y="0"/>
                  </a:lnTo>
                  <a:lnTo>
                    <a:pt x="6451640" y="479"/>
                  </a:lnTo>
                  <a:lnTo>
                    <a:pt x="7698564" y="479"/>
                  </a:lnTo>
                  <a:lnTo>
                    <a:pt x="7698564" y="3346705"/>
                  </a:lnTo>
                  <a:lnTo>
                    <a:pt x="0" y="3346705"/>
                  </a:lnTo>
                  <a:close/>
                </a:path>
              </a:pathLst>
            </a:custGeom>
          </p:spPr>
        </p:pic>
        <p:pic>
          <p:nvPicPr>
            <p:cNvPr id="3" name="Image 2" descr="Ingénieur programmant un robot dans une usine de robotique">
              <a:extLst>
                <a:ext uri="{FF2B5EF4-FFF2-40B4-BE49-F238E27FC236}">
                  <a16:creationId xmlns:a16="http://schemas.microsoft.com/office/drawing/2014/main" id="{E8B79AC5-34C3-8F10-71FE-DB0A59FE79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50" r="-3" b="3085"/>
            <a:stretch/>
          </p:blipFill>
          <p:spPr>
            <a:xfrm>
              <a:off x="20" y="10"/>
              <a:ext cx="5859777" cy="3346695"/>
            </a:xfrm>
            <a:custGeom>
              <a:avLst/>
              <a:gdLst/>
              <a:ahLst/>
              <a:cxnLst/>
              <a:rect l="l" t="t" r="r" b="b"/>
              <a:pathLst>
                <a:path w="5859797" h="3346705">
                  <a:moveTo>
                    <a:pt x="0" y="0"/>
                  </a:moveTo>
                  <a:lnTo>
                    <a:pt x="5859797" y="0"/>
                  </a:lnTo>
                  <a:lnTo>
                    <a:pt x="4309834" y="3346705"/>
                  </a:lnTo>
                  <a:lnTo>
                    <a:pt x="4304257" y="3346705"/>
                  </a:lnTo>
                  <a:lnTo>
                    <a:pt x="3238029" y="3346705"/>
                  </a:lnTo>
                  <a:lnTo>
                    <a:pt x="0" y="3346705"/>
                  </a:lnTo>
                  <a:close/>
                </a:path>
              </a:pathLst>
            </a:custGeom>
          </p:spPr>
        </p:pic>
        <p:pic>
          <p:nvPicPr>
            <p:cNvPr id="6" name="Image 5" descr="Camions près d’un entrepôt">
              <a:extLst>
                <a:ext uri="{FF2B5EF4-FFF2-40B4-BE49-F238E27FC236}">
                  <a16:creationId xmlns:a16="http://schemas.microsoft.com/office/drawing/2014/main" id="{9912F4F4-2C40-15D8-F9BA-1C081474A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13" r="2" b="8078"/>
            <a:stretch/>
          </p:blipFill>
          <p:spPr>
            <a:xfrm>
              <a:off x="6350089" y="3511295"/>
              <a:ext cx="5841911" cy="3346705"/>
            </a:xfrm>
            <a:custGeom>
              <a:avLst/>
              <a:gdLst/>
              <a:ahLst/>
              <a:cxnLst/>
              <a:rect l="l" t="t" r="r" b="b"/>
              <a:pathLst>
                <a:path w="5841911" h="3346705">
                  <a:moveTo>
                    <a:pt x="1549963" y="0"/>
                  </a:moveTo>
                  <a:lnTo>
                    <a:pt x="1555540" y="0"/>
                  </a:lnTo>
                  <a:lnTo>
                    <a:pt x="2621768" y="0"/>
                  </a:lnTo>
                  <a:lnTo>
                    <a:pt x="5841911" y="0"/>
                  </a:lnTo>
                  <a:lnTo>
                    <a:pt x="5841911" y="3346705"/>
                  </a:lnTo>
                  <a:lnTo>
                    <a:pt x="0" y="3346705"/>
                  </a:lnTo>
                  <a:close/>
                </a:path>
              </a:pathLst>
            </a:custGeom>
          </p:spPr>
        </p:pic>
        <p:pic>
          <p:nvPicPr>
            <p:cNvPr id="11" name="Image 10" descr="Boîtes en carton placées sur un convoyeur">
              <a:extLst>
                <a:ext uri="{FF2B5EF4-FFF2-40B4-BE49-F238E27FC236}">
                  <a16:creationId xmlns:a16="http://schemas.microsoft.com/office/drawing/2014/main" id="{88A3F4F9-65FE-90AF-B68A-0EA994E5F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69" r="-2" b="12903"/>
            <a:stretch/>
          </p:blipFill>
          <p:spPr>
            <a:xfrm>
              <a:off x="20" y="3511295"/>
              <a:ext cx="7698544" cy="3346705"/>
            </a:xfrm>
            <a:custGeom>
              <a:avLst/>
              <a:gdLst/>
              <a:ahLst/>
              <a:cxnLst/>
              <a:rect l="l" t="t" r="r" b="b"/>
              <a:pathLst>
                <a:path w="7698564" h="3346705">
                  <a:moveTo>
                    <a:pt x="0" y="0"/>
                  </a:moveTo>
                  <a:lnTo>
                    <a:pt x="7698564" y="0"/>
                  </a:lnTo>
                  <a:lnTo>
                    <a:pt x="6148601" y="3346705"/>
                  </a:lnTo>
                  <a:lnTo>
                    <a:pt x="6143024" y="3346705"/>
                  </a:lnTo>
                  <a:lnTo>
                    <a:pt x="5076796" y="3346705"/>
                  </a:lnTo>
                  <a:lnTo>
                    <a:pt x="1246924" y="3346705"/>
                  </a:lnTo>
                  <a:lnTo>
                    <a:pt x="1246924" y="3346226"/>
                  </a:lnTo>
                  <a:lnTo>
                    <a:pt x="0" y="3346226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68437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F5DB5756-6F07-3626-C929-381527F10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1" t="9052" r="11268" b="13016"/>
          <a:stretch/>
        </p:blipFill>
        <p:spPr>
          <a:xfrm>
            <a:off x="3368299" y="693549"/>
            <a:ext cx="5455403" cy="547090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2E12A6A-D18A-7C17-C661-2F37C370C563}"/>
              </a:ext>
            </a:extLst>
          </p:cNvPr>
          <p:cNvSpPr/>
          <p:nvPr/>
        </p:nvSpPr>
        <p:spPr>
          <a:xfrm>
            <a:off x="7074569" y="2382253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EC6E2F7-87D5-BEE4-7E52-67EFA6411946}"/>
              </a:ext>
            </a:extLst>
          </p:cNvPr>
          <p:cNvSpPr/>
          <p:nvPr/>
        </p:nvSpPr>
        <p:spPr>
          <a:xfrm>
            <a:off x="5755535" y="4742780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293B0CA-FC08-0DAB-B5DA-DFC158F1515D}"/>
              </a:ext>
            </a:extLst>
          </p:cNvPr>
          <p:cNvSpPr/>
          <p:nvPr/>
        </p:nvSpPr>
        <p:spPr>
          <a:xfrm>
            <a:off x="6424320" y="1665304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EF61393-BC7F-BAC7-D9FF-A2AD990E0209}"/>
              </a:ext>
            </a:extLst>
          </p:cNvPr>
          <p:cNvSpPr txBox="1"/>
          <p:nvPr/>
        </p:nvSpPr>
        <p:spPr>
          <a:xfrm>
            <a:off x="1769305" y="3546798"/>
            <a:ext cx="134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Toulouse 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0022D1F-0A05-23F1-0586-532F5383D7E5}"/>
              </a:ext>
            </a:extLst>
          </p:cNvPr>
          <p:cNvCxnSpPr/>
          <p:nvPr/>
        </p:nvCxnSpPr>
        <p:spPr>
          <a:xfrm flipH="1" flipV="1">
            <a:off x="3416425" y="3946358"/>
            <a:ext cx="2475701" cy="946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D6A3CBFA-C4B3-39DA-CEC0-B861150E6C74}"/>
              </a:ext>
            </a:extLst>
          </p:cNvPr>
          <p:cNvSpPr/>
          <p:nvPr/>
        </p:nvSpPr>
        <p:spPr>
          <a:xfrm>
            <a:off x="5718000" y="2634253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994C1D7-B3C2-8293-D93C-EFFCD34FE3B1}"/>
              </a:ext>
            </a:extLst>
          </p:cNvPr>
          <p:cNvSpPr txBox="1"/>
          <p:nvPr/>
        </p:nvSpPr>
        <p:spPr>
          <a:xfrm>
            <a:off x="3116299" y="1295972"/>
            <a:ext cx="134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Blois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7D58029-08BF-9AD5-2C86-3B18C53B572F}"/>
              </a:ext>
            </a:extLst>
          </p:cNvPr>
          <p:cNvSpPr txBox="1"/>
          <p:nvPr/>
        </p:nvSpPr>
        <p:spPr>
          <a:xfrm>
            <a:off x="6676320" y="266954"/>
            <a:ext cx="134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Compiègne usine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9A860CF-3A84-BC20-81D0-64835E6AEEFC}"/>
              </a:ext>
            </a:extLst>
          </p:cNvPr>
          <p:cNvSpPr txBox="1"/>
          <p:nvPr/>
        </p:nvSpPr>
        <p:spPr>
          <a:xfrm>
            <a:off x="9092710" y="3177466"/>
            <a:ext cx="134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Troyes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E0BF8EE-B8F1-F82C-A84F-1594C703A106}"/>
              </a:ext>
            </a:extLst>
          </p:cNvPr>
          <p:cNvCxnSpPr>
            <a:cxnSpLocks/>
            <a:stCxn id="14" idx="6"/>
          </p:cNvCxnSpPr>
          <p:nvPr/>
        </p:nvCxnSpPr>
        <p:spPr>
          <a:xfrm flipH="1" flipV="1">
            <a:off x="3965085" y="1774155"/>
            <a:ext cx="2004915" cy="986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DEDDB42-15E9-36A0-E5FB-0468BCDC59B0}"/>
              </a:ext>
            </a:extLst>
          </p:cNvPr>
          <p:cNvCxnSpPr>
            <a:cxnSpLocks/>
          </p:cNvCxnSpPr>
          <p:nvPr/>
        </p:nvCxnSpPr>
        <p:spPr>
          <a:xfrm flipV="1">
            <a:off x="6603044" y="974059"/>
            <a:ext cx="535275" cy="7882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0E8215A4-3053-F674-215C-FC0F0E27212B}"/>
              </a:ext>
            </a:extLst>
          </p:cNvPr>
          <p:cNvCxnSpPr>
            <a:cxnSpLocks/>
          </p:cNvCxnSpPr>
          <p:nvPr/>
        </p:nvCxnSpPr>
        <p:spPr>
          <a:xfrm flipH="1" flipV="1">
            <a:off x="7315917" y="2581106"/>
            <a:ext cx="1696785" cy="6731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9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6DE2CA2F-3093-8101-18A2-2C822BC37887}"/>
              </a:ext>
            </a:extLst>
          </p:cNvPr>
          <p:cNvSpPr txBox="1"/>
          <p:nvPr/>
        </p:nvSpPr>
        <p:spPr>
          <a:xfrm>
            <a:off x="415892" y="304681"/>
            <a:ext cx="1086972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Morigny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champigny</a:t>
            </a:r>
            <a:r>
              <a:rPr lang="fr-FR" sz="1200">
                <a:latin typeface="Calibri" panose="020F0502020204030204" pitchFamily="34" charset="0"/>
                <a:cs typeface="Calibri" panose="020F0502020204030204" pitchFamily="34" charset="0"/>
              </a:rPr>
              <a:t> (siège)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cnh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 / perpignan / bois colombes (Colgate) / saumur CNH (49) 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entreprise industrielle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est une entité commerciale engagée dans la production de biens ou de services, souvent en utilisant des matières premières comme point de départ. Son rôle principal réside dans sa capacité à transformer des matières premières en biens de consommation grâce à l'utilisation de machines et à l'adoption de techniques de division du travail.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## Caractéristiques clés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Opère dans divers secteurs industriels comme la fabrication de machines, la construction navale, la métallurgie, l'électronique, etc.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Classée dans le secteur secondaire de l'économie qui englobe les activités de transformation des matières premières.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Impliquée dans le processus de création ou de transformation de produits tangibles à partir de matières premières.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Coordonne les ressources humaines et matérielles pour atteindre des objectifs définis.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Travaille sur le cycle de vie complet d'un produit, de la conception à la fabrication.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## Fonctionnement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Une entreprise industrielle comprend généralement les services suivants :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Direction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Production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Administration (RH, comptabilité, juridique)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Marketing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Ventes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Maintenance  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Recherche et développement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Logistique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Contrôle qualité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 cycle de développement d'un produit comprend typiquement 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1. Phase de conception (bureau d'études, R&amp;D) 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2. Phase de production et fabrication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3. Phase de commercialisation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L'entreprise industrielle vise à produire des biens de consommation de manière compétitive et productive pour augmenter son chiffre d'affaires.</a:t>
            </a:r>
          </a:p>
        </p:txBody>
      </p:sp>
    </p:spTree>
    <p:extLst>
      <p:ext uri="{BB962C8B-B14F-4D97-AF65-F5344CB8AC3E}">
        <p14:creationId xmlns:p14="http://schemas.microsoft.com/office/powerpoint/2010/main" val="21856149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1f79d-08bb-4d43-9287-1ff6eb0f3cd7">
      <Terms xmlns="http://schemas.microsoft.com/office/infopath/2007/PartnerControls"/>
    </lcf76f155ced4ddcb4097134ff3c332f>
    <TaxCatchAll xmlns="e18bb536-8104-4a64-93aa-d7032348e56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57DB3440B3CB4B81CF7CACFE027BB4" ma:contentTypeVersion="18" ma:contentTypeDescription="Create a new document." ma:contentTypeScope="" ma:versionID="2441a2b05a0d9032c518200897136c5e">
  <xsd:schema xmlns:xsd="http://www.w3.org/2001/XMLSchema" xmlns:xs="http://www.w3.org/2001/XMLSchema" xmlns:p="http://schemas.microsoft.com/office/2006/metadata/properties" xmlns:ns2="9dc1f79d-08bb-4d43-9287-1ff6eb0f3cd7" xmlns:ns3="e18bb536-8104-4a64-93aa-d7032348e56f" targetNamespace="http://schemas.microsoft.com/office/2006/metadata/properties" ma:root="true" ma:fieldsID="62f03f77e8829d6dd1ae0b4dacc7fb8a" ns2:_="" ns3:_="">
    <xsd:import namespace="9dc1f79d-08bb-4d43-9287-1ff6eb0f3cd7"/>
    <xsd:import namespace="e18bb536-8104-4a64-93aa-d7032348e5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1f79d-08bb-4d43-9287-1ff6eb0f3c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ab96073-1c75-4866-abeb-865481d4f4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bb536-8104-4a64-93aa-d7032348e56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8791d0a-9a3b-40b2-b987-0f97f09c6b31}" ma:internalName="TaxCatchAll" ma:showField="CatchAllData" ma:web="e18bb536-8104-4a64-93aa-d7032348e5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8CEF80-2BBF-42CC-9A09-954B6228D84F}">
  <ds:schemaRefs>
    <ds:schemaRef ds:uri="http://schemas.microsoft.com/office/2006/metadata/properties"/>
    <ds:schemaRef ds:uri="http://schemas.microsoft.com/office/infopath/2007/PartnerControls"/>
    <ds:schemaRef ds:uri="9dc1f79d-08bb-4d43-9287-1ff6eb0f3cd7"/>
    <ds:schemaRef ds:uri="e18bb536-8104-4a64-93aa-d7032348e56f"/>
  </ds:schemaRefs>
</ds:datastoreItem>
</file>

<file path=customXml/itemProps2.xml><?xml version="1.0" encoding="utf-8"?>
<ds:datastoreItem xmlns:ds="http://schemas.openxmlformats.org/officeDocument/2006/customXml" ds:itemID="{16EA7008-4FCD-4AEA-B192-EE070F8B89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DAB378-FE3C-4822-B47B-FAE954E1EB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c1f79d-08bb-4d43-9287-1ff6eb0f3cd7"/>
    <ds:schemaRef ds:uri="e18bb536-8104-4a64-93aa-d7032348e5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271</Words>
  <Application>Microsoft Office PowerPoint</Application>
  <PresentationFormat>Grand écran</PresentationFormat>
  <Paragraphs>37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Vanessa PAYET</dc:creator>
  <cp:lastModifiedBy>Vanessa PAYET</cp:lastModifiedBy>
  <cp:revision>1</cp:revision>
  <dcterms:created xsi:type="dcterms:W3CDTF">2024-06-10T09:38:59Z</dcterms:created>
  <dcterms:modified xsi:type="dcterms:W3CDTF">2024-07-15T12:54:17Z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0x0101005E57DB3440B3CB4B81CF7CACFE027BB4</vt:lpwstr>
  </property>
  <property fmtid="{D5CDD505-2E9C-101B-9397-08002B2CF9AE}" pid="3" name="MediaServiceImageTags">
    <vt:lpwstr/>
  </property>
</Properties>
</file>